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366" r:id="rId5"/>
    <p:sldId id="368" r:id="rId6"/>
    <p:sldId id="370" r:id="rId7"/>
    <p:sldId id="371" r:id="rId8"/>
    <p:sldId id="373" r:id="rId9"/>
    <p:sldId id="372" r:id="rId10"/>
    <p:sldId id="374" r:id="rId11"/>
    <p:sldId id="375" r:id="rId12"/>
    <p:sldId id="376" r:id="rId13"/>
    <p:sldId id="377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debian.org/stable/python3-dev" TargetMode="External"/><Relationship Id="rId2" Type="http://schemas.openxmlformats.org/officeDocument/2006/relationships/hyperlink" Target="https://packages.debian.org/stable/python3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ckages.debian.org/stable/python3-ven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27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GCP</a:t>
            </a:r>
            <a:r>
              <a:rPr lang="zh-TW" altLang="en-US" sz="4000" dirty="0"/>
              <a:t>部署機器學習</a:t>
            </a:r>
            <a:r>
              <a:rPr lang="en-US" altLang="zh-TW" sz="4000" dirty="0"/>
              <a:t>API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74B67D-9A36-214A-9F8C-AE4ED27B7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 </a:t>
            </a:r>
            <a:r>
              <a:rPr lang="en-US" dirty="0"/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E5BA77-B7DE-2C48-93F7-5DA096557436}"/>
              </a:ext>
            </a:extLst>
          </p:cNvPr>
          <p:cNvSpPr/>
          <p:nvPr/>
        </p:nvSpPr>
        <p:spPr>
          <a:xfrm>
            <a:off x="992874" y="1130731"/>
            <a:ext cx="10199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你可以直接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Fork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此專案到你自己的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GitHub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帳號中，或是直接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clone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專案到你的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GCP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中。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A6423-1A39-3345-8094-FD9027153568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git clone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/1010code/Flask-API-example-with-ML-model-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GCP.git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cd Flask-API-example-with-ML-model-GCP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09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安裝必要套件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使用 </a:t>
            </a:r>
            <a:r>
              <a:rPr lang="en-US" dirty="0"/>
              <a:t>pip3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指令安裝必要的套件。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pip3 install -r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requirements.txt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13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7169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 </a:t>
            </a:r>
            <a:r>
              <a:rPr lang="en-US" dirty="0"/>
              <a:t>python3 </a:t>
            </a:r>
            <a:r>
              <a:rPr lang="zh-TW" altLang="en-US" dirty="0"/>
              <a:t>指令且在 </a:t>
            </a:r>
            <a:r>
              <a:rPr lang="en-US" dirty="0" err="1"/>
              <a:t>sudo</a:t>
            </a:r>
            <a:r>
              <a:rPr lang="en-US" dirty="0"/>
              <a:t> </a:t>
            </a:r>
            <a:r>
              <a:rPr lang="zh-TW" altLang="en-US" dirty="0"/>
              <a:t>環境下執行程式，即可監聽 </a:t>
            </a:r>
            <a:r>
              <a:rPr lang="en-US" altLang="zh-TW" dirty="0"/>
              <a:t>80 </a:t>
            </a:r>
            <a:r>
              <a:rPr lang="en-US" dirty="0"/>
              <a:t>PORT。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run.py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BE11A-B647-7340-86A1-D232578A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4" t="-524" r="23540" b="70964"/>
          <a:stretch/>
        </p:blipFill>
        <p:spPr>
          <a:xfrm>
            <a:off x="1271226" y="3429000"/>
            <a:ext cx="9061915" cy="19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26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Heroku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12BB9-9612-0F45-A2F2-4006992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" y="1135886"/>
            <a:ext cx="12192000" cy="4152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GCP </a:t>
            </a:r>
            <a:r>
              <a:rPr lang="zh-TW" altLang="en-US" dirty="0"/>
              <a:t>設定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E3FA6-AD16-034C-9891-74B13D3D00F2}"/>
              </a:ext>
            </a:extLst>
          </p:cNvPr>
          <p:cNvSpPr/>
          <p:nvPr/>
        </p:nvSpPr>
        <p:spPr>
          <a:xfrm>
            <a:off x="316992" y="884220"/>
            <a:ext cx="1187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4292E"/>
                </a:solidFill>
                <a:latin typeface="-apple-system"/>
              </a:rPr>
              <a:t>建立一個虛擬機器</a:t>
            </a:r>
          </a:p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每個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Google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帳號都有免費一年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300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美金額度的試用，啟用後首先一開始點選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Compute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Enging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並新增建立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VM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執行個體。</a:t>
            </a:r>
            <a:endParaRPr lang="zh-TW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19C6C-1A6C-9A41-8AA1-B60D7597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863243"/>
            <a:ext cx="9692640" cy="4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4820E-4E1D-5540-9F1F-56E9D3021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新建一個虛擬機需要注意以下幾個事情：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91D85-AAEC-1C4C-8A2F-9C1ACC0B4780}"/>
              </a:ext>
            </a:extLst>
          </p:cNvPr>
          <p:cNvSpPr/>
          <p:nvPr/>
        </p:nvSpPr>
        <p:spPr>
          <a:xfrm>
            <a:off x="646176" y="946880"/>
            <a:ext cx="10241280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主機區域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通常主機離你越遠相對的費用就會比較便宜，相對的速度會比較慢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機器規格設定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各位可以依據需求配置你的虛擬機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系統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今天的範例使用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Ubuntu18.04 LTS)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防火牆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開啟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HTTP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流量，也就是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80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PORT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被允許存取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  <a:endParaRPr lang="en-US" altLang="zh-TW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8035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6B8878-71ED-6D41-BE14-C400B8AE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0"/>
            <a:ext cx="7620003" cy="351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895A8F-1700-EB43-94A5-B975A10B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3496595"/>
            <a:ext cx="7620001" cy="33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9DE22-1E2E-7A41-A616-F35F62A8A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SSH </a:t>
            </a:r>
            <a:r>
              <a:rPr lang="zh-TW" altLang="en-US" dirty="0"/>
              <a:t>進入虛擬主機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00F1FC-91FF-B044-9A09-C79F4D73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78" y="991022"/>
            <a:ext cx="8898843" cy="20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A3C2F9-B7BB-6E4D-A176-621509B6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92" y="3223267"/>
            <a:ext cx="6444616" cy="306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9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114B3-29D3-A04C-BBC4-64A511138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dirty="0"/>
              <a:t>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40C93-E416-814E-BD5E-6653703385B4}"/>
              </a:ext>
            </a:extLst>
          </p:cNvPr>
          <p:cNvSpPr/>
          <p:nvPr/>
        </p:nvSpPr>
        <p:spPr>
          <a:xfrm>
            <a:off x="992874" y="1033195"/>
            <a:ext cx="1061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要在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Linux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環境中安裝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3，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請安裝相對應的套件。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2"/>
              </a:rPr>
              <a:t>python3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python3-dev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python3-venv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3046D-4701-C64F-A75D-C6CFB24ED398}"/>
              </a:ext>
            </a:extLst>
          </p:cNvPr>
          <p:cNvSpPr/>
          <p:nvPr/>
        </p:nvSpPr>
        <p:spPr>
          <a:xfrm>
            <a:off x="1133856" y="169468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update 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install python3 python3-dev python3-venv build-essential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213C3-92E1-7048-8942-5A16C05E7338}"/>
              </a:ext>
            </a:extLst>
          </p:cNvPr>
          <p:cNvSpPr/>
          <p:nvPr/>
        </p:nvSpPr>
        <p:spPr>
          <a:xfrm>
            <a:off x="1133856" y="404164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wget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bootstrap.pypa.io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4910D-7B55-A045-9B6E-EA2E16469D8A}"/>
              </a:ext>
            </a:extLst>
          </p:cNvPr>
          <p:cNvSpPr/>
          <p:nvPr/>
        </p:nvSpPr>
        <p:spPr>
          <a:xfrm>
            <a:off x="1000232" y="3244334"/>
            <a:ext cx="48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輸入以下指令安裝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以及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PIP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管理工具。</a:t>
            </a:r>
            <a:endParaRPr lang="en-TW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8332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7884</TotalTime>
  <Words>346</Words>
  <Application>Microsoft Macintosh PowerPoint</Application>
  <PresentationFormat>Widescreen</PresentationFormat>
  <Paragraphs>44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433</cp:revision>
  <dcterms:created xsi:type="dcterms:W3CDTF">2015-08-18T02:51:41Z</dcterms:created>
  <dcterms:modified xsi:type="dcterms:W3CDTF">2020-10-12T03:50:09Z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